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297962C-AE4C-4DC1-8112-83CE6BB0A551}" type="datetimeFigureOut">
              <a:rPr lang="en-US"/>
              <a:pPr>
                <a:defRPr/>
              </a:pPr>
              <a:t>12-Feb-16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ZA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F63C91F-D5AF-4C9A-B0E3-86906031344E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D5D906F-3252-4104-B95D-FA365B94BF70}" type="datetimeFigureOut">
              <a:rPr/>
              <a:pPr>
                <a:defRPr/>
              </a:pPr>
              <a:t>12-Feb-16</a:t>
            </a:fld>
            <a:endParaRPr lang="en-ZA"/>
          </a:p>
        </p:txBody>
      </p:sp>
      <p:sp>
        <p:nvSpPr>
          <p:cNvPr id="7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ZA"/>
          </a:p>
        </p:txBody>
      </p:sp>
      <p:sp>
        <p:nvSpPr>
          <p:cNvPr id="8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AC1565C-6811-4676-B73E-1AED6F1847FE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0A51E-14B9-47B7-ABAC-525368910365}" type="datetimeFigureOut">
              <a:rPr lang="en-US"/>
              <a:pPr>
                <a:defRPr/>
              </a:pPr>
              <a:t>12-Feb-16</a:t>
            </a:fld>
            <a:endParaRPr lang="en-Z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F30B9-F06E-4F55-B712-95AB8A51C92C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867FAC8-1CF2-4DE6-A366-E8B395362756}" type="datetimeFigureOut">
              <a:rPr lang="en-US"/>
              <a:pPr>
                <a:defRPr/>
              </a:pPr>
              <a:t>12-Feb-16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EAD42733-39BF-43C5-B68C-5C4513C2433B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E3F13-E5CE-4AFF-B253-00214E1DE7BF}" type="datetimeFigureOut">
              <a:rPr lang="en-US"/>
              <a:pPr>
                <a:defRPr/>
              </a:pPr>
              <a:t>12-Feb-16</a:t>
            </a:fld>
            <a:endParaRPr lang="en-Z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26F12-FA1B-466D-BA8B-5E8A0B31E09D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3013C0C4-15DA-4454-890B-7451809C74CD}" type="datetimeFigureOut">
              <a:rPr lang="en-US"/>
              <a:pPr>
                <a:defRPr/>
              </a:pPr>
              <a:t>12-Feb-16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598AD0C-E567-4FBA-977C-403A64940CD8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E929B-9C99-4B44-BFF9-DD9878694822}" type="datetimeFigureOut">
              <a:rPr lang="en-US"/>
              <a:pPr>
                <a:defRPr/>
              </a:pPr>
              <a:t>12-Feb-16</a:t>
            </a:fld>
            <a:endParaRPr lang="en-ZA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CF89E-0849-4E1A-A114-9230AAF7C8AE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E5153-3D69-4561-A6DA-36FA2B5FE6C1}" type="datetimeFigureOut">
              <a:rPr lang="en-US"/>
              <a:pPr>
                <a:defRPr/>
              </a:pPr>
              <a:t>12-Feb-16</a:t>
            </a:fld>
            <a:endParaRPr lang="en-ZA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297FD-2B08-4D54-9A11-08AEEC6DFA3F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F9BDD-641B-4249-A3C1-128DB6236B83}" type="datetimeFigureOut">
              <a:rPr lang="en-US"/>
              <a:pPr>
                <a:defRPr/>
              </a:pPr>
              <a:t>12-Feb-16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5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B594E-F422-47C9-B4D4-3CD3284C8B56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61688-3228-4C77-8B66-763B9EE7CE1E}" type="datetimeFigureOut">
              <a:rPr lang="en-US"/>
              <a:pPr>
                <a:defRPr/>
              </a:pPr>
              <a:t>12-Feb-16</a:t>
            </a:fld>
            <a:endParaRPr lang="en-ZA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4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07AFA-1770-446E-9CA7-23195443EFE7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5CF32-4F92-4B9A-AB9F-3221CD430143}" type="datetimeFigureOut">
              <a:rPr lang="en-US"/>
              <a:pPr>
                <a:defRPr/>
              </a:pPr>
              <a:t>12-Feb-16</a:t>
            </a:fld>
            <a:endParaRPr lang="en-ZA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CABA7-CDBE-4266-B7F5-CEF736FB72DC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9B03B19-8DD8-4204-BC3D-C2A9A89DCEA6}" type="datetimeFigureOut">
              <a:rPr lang="en-US"/>
              <a:pPr>
                <a:defRPr/>
              </a:pPr>
              <a:t>12-Feb-16</a:t>
            </a:fld>
            <a:endParaRPr lang="en-ZA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ZA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FB2B3DF-EF51-41AB-BD42-996644C8938E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0" name="Text Placeholder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0B337EC-8781-4241-9206-5114AD5D3195}" type="datetimeFigureOut">
              <a:rPr lang="en-US"/>
              <a:pPr>
                <a:defRPr/>
              </a:pPr>
              <a:t>12-Feb-16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Z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2AB418E2-793D-4232-BE4D-0C3DADC93A65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4" r:id="rId2"/>
    <p:sldLayoutId id="2147483696" r:id="rId3"/>
    <p:sldLayoutId id="2147483693" r:id="rId4"/>
    <p:sldLayoutId id="2147483692" r:id="rId5"/>
    <p:sldLayoutId id="2147483691" r:id="rId6"/>
    <p:sldLayoutId id="2147483690" r:id="rId7"/>
    <p:sldLayoutId id="2147483689" r:id="rId8"/>
    <p:sldLayoutId id="2147483697" r:id="rId9"/>
    <p:sldLayoutId id="2147483688" r:id="rId10"/>
    <p:sldLayoutId id="214748369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fontAlgn="base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fontAlgn="base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NATIONAL youth SERVICE PROGRAMME</a:t>
            </a:r>
            <a:endParaRPr lang="en-ZA" dirty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3354388" y="3540125"/>
            <a:ext cx="5114925" cy="1101725"/>
          </a:xfrm>
        </p:spPr>
        <p:txBody>
          <a:bodyPr/>
          <a:lstStyle/>
          <a:p>
            <a:r>
              <a:rPr lang="en-US" smtClean="0"/>
              <a:t>KZN Department of Public Works</a:t>
            </a:r>
            <a:endParaRPr lang="en-ZA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Background of the </a:t>
            </a:r>
            <a:r>
              <a:rPr lang="en-US" dirty="0" err="1" smtClean="0"/>
              <a:t>nys</a:t>
            </a:r>
            <a:r>
              <a:rPr lang="en-US" dirty="0" smtClean="0"/>
              <a:t> programme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725"/>
            <a:ext cx="7543800" cy="4846638"/>
          </a:xfrm>
        </p:spPr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>
                <a:latin typeface="+mj-lt"/>
                <a:cs typeface="Arial" pitchFamily="34" charset="0"/>
              </a:rPr>
              <a:t>The NYSP is a government initiative to engage young South Africans in community service activities in order to strengthen service delivery, promote nation –building, foster social cohesion.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n-US" sz="1500" dirty="0" smtClean="0">
              <a:latin typeface="+mj-lt"/>
              <a:cs typeface="Arial" pitchFamily="34" charset="0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>
                <a:latin typeface="+mj-lt"/>
                <a:cs typeface="Arial" pitchFamily="34" charset="0"/>
              </a:rPr>
              <a:t>The NYSP also assist youth to gain occupational skills necessary to access sustainable livelihood opportunities.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n-US" sz="1300" dirty="0" smtClean="0">
              <a:latin typeface="+mj-lt"/>
              <a:cs typeface="Arial" pitchFamily="34" charset="0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>
                <a:latin typeface="+mj-lt"/>
                <a:cs typeface="Arial" pitchFamily="34" charset="0"/>
              </a:rPr>
              <a:t>The KZN Dept of Public Works started to implement the Programme in 2007 and has already engaged 328 young people in the programme.</a:t>
            </a:r>
            <a:endParaRPr lang="en-ZA" dirty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Achievements of the NYSP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168 young people have completed NQF level 3 Skills Programme on Construction Masonry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60 more learners are currently undergoing classroom training on Masonry – NQF level 3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Another group of 60 learners are also being trained on </a:t>
            </a:r>
            <a:r>
              <a:rPr lang="en-US" dirty="0" err="1" smtClean="0"/>
              <a:t>Capentry</a:t>
            </a:r>
            <a:r>
              <a:rPr lang="en-US" dirty="0" smtClean="0"/>
              <a:t> at NQF level 3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40 Youth Contractors are on the Construction Contracting </a:t>
            </a:r>
            <a:r>
              <a:rPr lang="en-US" dirty="0" err="1" smtClean="0"/>
              <a:t>Learnership</a:t>
            </a:r>
            <a:r>
              <a:rPr lang="en-US" dirty="0" smtClean="0"/>
              <a:t> at NQF level 2</a:t>
            </a:r>
            <a:endParaRPr lang="en-Z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Impact of the programme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 smtClean="0"/>
              <a:t>Mncedisi</a:t>
            </a:r>
            <a:r>
              <a:rPr lang="en-US" dirty="0" smtClean="0"/>
              <a:t> </a:t>
            </a:r>
            <a:r>
              <a:rPr lang="en-US" dirty="0" err="1" smtClean="0"/>
              <a:t>Makoma</a:t>
            </a:r>
            <a:r>
              <a:rPr lang="en-US" dirty="0" smtClean="0"/>
              <a:t> established a construction while within the NYSP called “First Degree Contractors”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This learner did his practical training at </a:t>
            </a:r>
            <a:r>
              <a:rPr lang="en-US" dirty="0" err="1" smtClean="0"/>
              <a:t>Mbekaphansi</a:t>
            </a:r>
            <a:r>
              <a:rPr lang="en-US" dirty="0" smtClean="0"/>
              <a:t> Clinic within Maphumulo Municipality.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He has secured a tender from the Maphumulo Municipality to build Low Cost Houses as a sub-contractor of </a:t>
            </a:r>
            <a:r>
              <a:rPr lang="en-US" dirty="0" err="1" smtClean="0"/>
              <a:t>Projecon</a:t>
            </a:r>
            <a:r>
              <a:rPr lang="en-US" dirty="0" smtClean="0"/>
              <a:t> Construction.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 smtClean="0"/>
              <a:t>Mncedisi</a:t>
            </a:r>
            <a:r>
              <a:rPr lang="en-US" dirty="0" smtClean="0"/>
              <a:t> has completed 15 low cost houses at the moment he is still erecting more.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First Degree Contractors has already employed 19 local skilled and unskilled workers. </a:t>
            </a:r>
            <a:endParaRPr lang="en-Z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Mncedisi</a:t>
            </a:r>
            <a:r>
              <a:rPr lang="en-US" dirty="0" smtClean="0"/>
              <a:t> on the right hand side - Monitoring his work</a:t>
            </a:r>
            <a:endParaRPr lang="en-ZA" dirty="0"/>
          </a:p>
        </p:txBody>
      </p:sp>
      <p:pic>
        <p:nvPicPr>
          <p:cNvPr id="10243" name="Picture 2" descr="C:\Documents and Settings\xolani.xulu\Desktop\NYS Pics\NYS YOUTH SUMMIT 12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457200" y="1620838"/>
            <a:ext cx="7239000" cy="48260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Impact of the programme cont…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 smtClean="0"/>
              <a:t>Bongiwe</a:t>
            </a:r>
            <a:r>
              <a:rPr lang="en-US" dirty="0" smtClean="0"/>
              <a:t> Gumede is coming from the INK area did her practical learning at </a:t>
            </a:r>
            <a:r>
              <a:rPr lang="en-US" dirty="0" err="1" smtClean="0"/>
              <a:t>Addington</a:t>
            </a:r>
            <a:r>
              <a:rPr lang="en-US" dirty="0" smtClean="0"/>
              <a:t> Hospital.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Her mentor, </a:t>
            </a:r>
            <a:r>
              <a:rPr lang="en-US" dirty="0" err="1" smtClean="0"/>
              <a:t>Mr</a:t>
            </a:r>
            <a:r>
              <a:rPr lang="en-US" dirty="0" smtClean="0"/>
              <a:t> J. </a:t>
            </a:r>
            <a:r>
              <a:rPr lang="en-US" dirty="0" err="1" smtClean="0"/>
              <a:t>Govender</a:t>
            </a:r>
            <a:r>
              <a:rPr lang="en-US" dirty="0" smtClean="0"/>
              <a:t> realized her skill, potential and commitment to what she was doing.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Today, </a:t>
            </a:r>
            <a:r>
              <a:rPr lang="en-US" dirty="0" err="1" smtClean="0"/>
              <a:t>Bongiwe</a:t>
            </a:r>
            <a:r>
              <a:rPr lang="en-US" dirty="0" smtClean="0"/>
              <a:t> is a permanent employee of the Durban </a:t>
            </a:r>
            <a:r>
              <a:rPr lang="en-US" dirty="0" err="1" smtClean="0"/>
              <a:t>Maintanance</a:t>
            </a:r>
            <a:r>
              <a:rPr lang="en-US" dirty="0" smtClean="0"/>
              <a:t> and Building CC which is the construction company under which she served during her training.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She never stops to praise the NYS Programme and how it has laid her where she is today.</a:t>
            </a:r>
            <a:endParaRPr lang="en-Z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Bongiwe</a:t>
            </a:r>
            <a:r>
              <a:rPr lang="en-US" dirty="0" smtClean="0"/>
              <a:t> Gumede of </a:t>
            </a:r>
            <a:r>
              <a:rPr lang="en-US" dirty="0" err="1" smtClean="0"/>
              <a:t>durban</a:t>
            </a:r>
            <a:r>
              <a:rPr lang="en-US" dirty="0" smtClean="0"/>
              <a:t> </a:t>
            </a:r>
            <a:r>
              <a:rPr lang="en-US" dirty="0" err="1" smtClean="0"/>
              <a:t>maintance</a:t>
            </a:r>
            <a:r>
              <a:rPr lang="en-US" dirty="0" smtClean="0"/>
              <a:t> and </a:t>
            </a:r>
            <a:r>
              <a:rPr lang="en-US" dirty="0" err="1" smtClean="0"/>
              <a:t>buidling</a:t>
            </a:r>
            <a:r>
              <a:rPr lang="en-US" dirty="0" smtClean="0"/>
              <a:t> cc</a:t>
            </a:r>
            <a:endParaRPr lang="en-ZA" dirty="0"/>
          </a:p>
        </p:txBody>
      </p:sp>
      <p:pic>
        <p:nvPicPr>
          <p:cNvPr id="12291" name="Picture 3" descr="C:\Documents and Settings\xolani.xulu\Desktop\NYS Pics\NYS YOUTH SUMMIT 13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1214438" y="1609725"/>
            <a:ext cx="5929312" cy="4846638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Impact of the programme cont…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Another learner, Ms </a:t>
            </a:r>
            <a:r>
              <a:rPr lang="en-US" dirty="0" err="1" smtClean="0"/>
              <a:t>Lungile</a:t>
            </a:r>
            <a:r>
              <a:rPr lang="en-US" dirty="0" smtClean="0"/>
              <a:t> </a:t>
            </a:r>
            <a:r>
              <a:rPr lang="en-US" dirty="0" err="1" smtClean="0"/>
              <a:t>Ngwazi</a:t>
            </a:r>
            <a:r>
              <a:rPr lang="en-US" dirty="0" smtClean="0"/>
              <a:t> of Kwa-</a:t>
            </a:r>
            <a:r>
              <a:rPr lang="en-US" dirty="0" err="1" smtClean="0"/>
              <a:t>Dweshula</a:t>
            </a:r>
            <a:r>
              <a:rPr lang="en-US" dirty="0" smtClean="0"/>
              <a:t>, </a:t>
            </a:r>
            <a:r>
              <a:rPr lang="en-US" dirty="0" err="1" smtClean="0"/>
              <a:t>uMzumbe</a:t>
            </a:r>
            <a:r>
              <a:rPr lang="en-US" dirty="0" smtClean="0"/>
              <a:t> has also registered a construction company called </a:t>
            </a:r>
            <a:r>
              <a:rPr lang="en-US" dirty="0" err="1" smtClean="0"/>
              <a:t>Ingonyama</a:t>
            </a:r>
            <a:r>
              <a:rPr lang="en-US" dirty="0" smtClean="0"/>
              <a:t> Construction.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She registered this company while she was under the NYSP being trained on Masonry using the stipend she has been receiving.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 smtClean="0"/>
              <a:t>Lungile</a:t>
            </a:r>
            <a:r>
              <a:rPr lang="en-US" dirty="0" smtClean="0"/>
              <a:t> got a tender from </a:t>
            </a:r>
            <a:r>
              <a:rPr lang="en-US" dirty="0" err="1" smtClean="0"/>
              <a:t>Vulamehle</a:t>
            </a:r>
            <a:r>
              <a:rPr lang="en-US" dirty="0" smtClean="0"/>
              <a:t> Municipality at the value of R45, 000. 00.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Her company is also registered with the Masakhe ECDP database for on-going support. </a:t>
            </a:r>
            <a:endParaRPr lang="en-Z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ngiyabonga</a:t>
            </a:r>
            <a:endParaRPr lang="en-ZA" dirty="0"/>
          </a:p>
        </p:txBody>
      </p:sp>
      <p:sp>
        <p:nvSpPr>
          <p:cNvPr id="14339" name="Text Placeholder 4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4750" cy="742950"/>
          </a:xfrm>
        </p:spPr>
        <p:txBody>
          <a:bodyPr/>
          <a:lstStyle/>
          <a:p>
            <a:r>
              <a:rPr lang="en-US" smtClean="0"/>
              <a:t>Thank you</a:t>
            </a:r>
            <a:endParaRPr lang="en-ZA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86</TotalTime>
  <Words>414</Words>
  <Application>Microsoft Office PowerPoint</Application>
  <PresentationFormat>On-screen Show (4:3)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Trebuchet MS</vt:lpstr>
      <vt:lpstr>Arial</vt:lpstr>
      <vt:lpstr>Wingdings 2</vt:lpstr>
      <vt:lpstr>Wingdings</vt:lpstr>
      <vt:lpstr>Calibri</vt:lpstr>
      <vt:lpstr>Opulent</vt:lpstr>
      <vt:lpstr>NATIONAL youth SERVICE PROGRAMME</vt:lpstr>
      <vt:lpstr>Background of the nys programme </vt:lpstr>
      <vt:lpstr>Achievements of the NYSP</vt:lpstr>
      <vt:lpstr>Impact of the programme</vt:lpstr>
      <vt:lpstr>Mncedisi on the right hand side - Monitoring his work</vt:lpstr>
      <vt:lpstr>Impact of the programme cont…</vt:lpstr>
      <vt:lpstr>Bongiwe Gumede of durban maintance and buidling cc</vt:lpstr>
      <vt:lpstr>Impact of the programme cont…</vt:lpstr>
      <vt:lpstr>ngiyabonga</vt:lpstr>
    </vt:vector>
  </TitlesOfParts>
  <Company>BRR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youth summit presentation</dc:title>
  <dc:creator>xolani.xulu</dc:creator>
  <cp:lastModifiedBy>Shilisha</cp:lastModifiedBy>
  <cp:revision>11</cp:revision>
  <dcterms:created xsi:type="dcterms:W3CDTF">2009-07-09T09:45:17Z</dcterms:created>
  <dcterms:modified xsi:type="dcterms:W3CDTF">2016-02-12T10:15:26Z</dcterms:modified>
</cp:coreProperties>
</file>